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літо яке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ена\Desktop\літо яке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ена\Desktop\літо яке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літо яке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літо яке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а\Desktop\літо яке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а\Desktop\літо яке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а\Desktop\літо яке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літо яке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ена\Desktop\літо яке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ена\Desktop\літо яке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Пользователь Windows</cp:lastModifiedBy>
  <cp:revision>1</cp:revision>
  <dcterms:created xsi:type="dcterms:W3CDTF">2020-06-07T10:40:50Z</dcterms:created>
  <dcterms:modified xsi:type="dcterms:W3CDTF">2020-06-07T10:42:59Z</dcterms:modified>
</cp:coreProperties>
</file>